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7" r:id="rId2"/>
    <p:sldId id="258" r:id="rId3"/>
    <p:sldId id="259" r:id="rId4"/>
    <p:sldId id="260" r:id="rId5"/>
    <p:sldId id="261" r:id="rId6"/>
    <p:sldId id="270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3529" autoAdjust="0"/>
  </p:normalViewPr>
  <p:slideViewPr>
    <p:cSldViewPr snapToGrid="0">
      <p:cViewPr varScale="1">
        <p:scale>
          <a:sx n="97" d="100"/>
          <a:sy n="97" d="100"/>
        </p:scale>
        <p:origin x="579" y="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9" d="100"/>
          <a:sy n="69" d="100"/>
        </p:scale>
        <p:origin x="278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D5444-F62C-42C3-A75A-D9DBA807730F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4F617-7A30-41D4-AB86-5D833C98E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624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AA1FA-7B6A-47D2-8D61-F225D71B51FF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A179D-2D27-49E2-B022-8EDDA2EFE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03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22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800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400800" cy="256032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125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298448" y="1828801"/>
            <a:ext cx="4572000" cy="3428999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invGray">
          <a:xfrm>
            <a:off x="1371273" y="5333098"/>
            <a:ext cx="4420252" cy="839102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3"/>
          </p:nvPr>
        </p:nvSpPr>
        <p:spPr>
          <a:xfrm>
            <a:off x="6324600" y="1828801"/>
            <a:ext cx="4572000" cy="3428999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4"/>
          </p:nvPr>
        </p:nvSpPr>
        <p:spPr bwMode="invGray">
          <a:xfrm>
            <a:off x="6412954" y="5333098"/>
            <a:ext cx="4420252" cy="839102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71318" y="685800"/>
            <a:ext cx="103327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685800"/>
            <a:ext cx="7976754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7F8E3F6-DE14-48B2-B2BC-6FABA9630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1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 descr="An empty placeholder to add an image. Click on the placeholder and select the image that you wish to add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028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8" y="2914650"/>
            <a:ext cx="8046720" cy="1557338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046718" cy="1011237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96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572000" cy="850392"/>
          </a:xfrm>
        </p:spPr>
        <p:txBody>
          <a:bodyPr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705100"/>
            <a:ext cx="4572000" cy="3467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28800"/>
            <a:ext cx="4572000" cy="847725"/>
          </a:xfrm>
        </p:spPr>
        <p:txBody>
          <a:bodyPr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705100"/>
            <a:ext cx="4572000" cy="3467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63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209" y="1828800"/>
            <a:ext cx="6126480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79A3335-6331-4872-A8B7-ECD55539F4D0}" type="datetimeFigureOut">
              <a:rPr lang="en-US" smtClean="0"/>
              <a:pPr/>
              <a:t>7/5/2020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7F8E3F6-DE14-48B2-B2BC-6FABA9630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platform.cloud.ibm.com/analytics/notebooks/v2/7e926962-16a6-4436-8046-9d470d3fc7d0/view?access_token=49d36ea6b7c1757ea7f3c9238cc7b47e205664e06f92f3eeb642fe6f474fdbc7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hyperlink" Target="https://www.github.com/dchorrox/Coursera_Capstone/tree/master/North%20Augusta%20Neighborhoods.ipynb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7615" y="525633"/>
            <a:ext cx="5120640" cy="2560320"/>
          </a:xfrm>
        </p:spPr>
        <p:txBody>
          <a:bodyPr/>
          <a:lstStyle/>
          <a:p>
            <a:r>
              <a:rPr lang="en-US" dirty="0" err="1"/>
              <a:t>Newcommer’s</a:t>
            </a:r>
            <a:r>
              <a:rPr lang="en-US" dirty="0"/>
              <a:t> Navigation of the North Augusta, SC Region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5360" y="3428999"/>
            <a:ext cx="5120640" cy="2903367"/>
          </a:xfrm>
        </p:spPr>
        <p:txBody>
          <a:bodyPr>
            <a:normAutofit/>
          </a:bodyPr>
          <a:lstStyle/>
          <a:p>
            <a:r>
              <a:rPr lang="en-US" dirty="0"/>
              <a:t>This is part of a larger Data Science Project which, in it’s initial roll-out explores North Augusta, SC based on Neighborhood Venues.</a:t>
            </a:r>
          </a:p>
          <a:p>
            <a:pPr marL="342900" indent="-342900">
              <a:buFontTx/>
              <a:buChar char="-"/>
            </a:pPr>
            <a:r>
              <a:rPr lang="en-US" dirty="0">
                <a:hlinkClick r:id="rId3"/>
              </a:rPr>
              <a:t>Presentation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>
                <a:hlinkClick r:id="rId4"/>
              </a:rPr>
              <a:t>Programming Notebook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C89B980-034A-4536-BAF7-FBB3A3EB97A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/>
          <a:srcRect l="24301" r="243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8059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Presentation Explores the Following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Geographic Exploration of North Augusta Counties</a:t>
            </a:r>
          </a:p>
          <a:p>
            <a:r>
              <a:rPr lang="en-US" dirty="0"/>
              <a:t>Identification of Popular Venues in Counties</a:t>
            </a:r>
          </a:p>
          <a:p>
            <a:r>
              <a:rPr lang="en-US" dirty="0"/>
              <a:t>Exploration of County Neighborhoods and Venues</a:t>
            </a:r>
          </a:p>
        </p:txBody>
      </p:sp>
    </p:spTree>
    <p:extLst>
      <p:ext uri="{BB962C8B-B14F-4D97-AF65-F5344CB8AC3E}">
        <p14:creationId xmlns:p14="http://schemas.microsoft.com/office/powerpoint/2010/main" val="363987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North Augusta’s Aiken and Edgefield Counties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126CA2-90BC-49D8-948C-37AE4134F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78" y="1576552"/>
            <a:ext cx="11223644" cy="5155324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404B71C-C014-443F-B5FB-3F2EC3272408}"/>
              </a:ext>
            </a:extLst>
          </p:cNvPr>
          <p:cNvSpPr/>
          <p:nvPr/>
        </p:nvSpPr>
        <p:spPr>
          <a:xfrm>
            <a:off x="1343162" y="1645045"/>
            <a:ext cx="3670725" cy="2848203"/>
          </a:xfrm>
          <a:custGeom>
            <a:avLst/>
            <a:gdLst>
              <a:gd name="connsiteX0" fmla="*/ 0 w 3670725"/>
              <a:gd name="connsiteY0" fmla="*/ 0 h 2848203"/>
              <a:gd name="connsiteX1" fmla="*/ 39376 w 3670725"/>
              <a:gd name="connsiteY1" fmla="*/ 1496291 h 2848203"/>
              <a:gd name="connsiteX2" fmla="*/ 1938178 w 3670725"/>
              <a:gd name="connsiteY2" fmla="*/ 2349439 h 2848203"/>
              <a:gd name="connsiteX3" fmla="*/ 2940080 w 3670725"/>
              <a:gd name="connsiteY3" fmla="*/ 2848203 h 2848203"/>
              <a:gd name="connsiteX4" fmla="*/ 3670725 w 3670725"/>
              <a:gd name="connsiteY4" fmla="*/ 1531292 h 2848203"/>
              <a:gd name="connsiteX5" fmla="*/ 3556972 w 3670725"/>
              <a:gd name="connsiteY5" fmla="*/ 529389 h 2848203"/>
              <a:gd name="connsiteX6" fmla="*/ 3215713 w 3670725"/>
              <a:gd name="connsiteY6" fmla="*/ 48126 h 2848203"/>
              <a:gd name="connsiteX7" fmla="*/ 0 w 3670725"/>
              <a:gd name="connsiteY7" fmla="*/ 0 h 2848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70725" h="2848203">
                <a:moveTo>
                  <a:pt x="0" y="0"/>
                </a:moveTo>
                <a:lnTo>
                  <a:pt x="39376" y="1496291"/>
                </a:lnTo>
                <a:lnTo>
                  <a:pt x="1938178" y="2349439"/>
                </a:lnTo>
                <a:lnTo>
                  <a:pt x="2940080" y="2848203"/>
                </a:lnTo>
                <a:lnTo>
                  <a:pt x="3670725" y="1531292"/>
                </a:lnTo>
                <a:lnTo>
                  <a:pt x="3556972" y="529389"/>
                </a:lnTo>
                <a:lnTo>
                  <a:pt x="3215713" y="481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D69C4D-2353-4875-9C13-AC73A709011D}"/>
              </a:ext>
            </a:extLst>
          </p:cNvPr>
          <p:cNvSpPr/>
          <p:nvPr/>
        </p:nvSpPr>
        <p:spPr>
          <a:xfrm>
            <a:off x="1797228" y="1807928"/>
            <a:ext cx="31373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Edgefield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874048-1FFA-471C-8951-8C1B6E90B0BA}"/>
              </a:ext>
            </a:extLst>
          </p:cNvPr>
          <p:cNvSpPr/>
          <p:nvPr/>
        </p:nvSpPr>
        <p:spPr>
          <a:xfrm>
            <a:off x="4267686" y="2655697"/>
            <a:ext cx="5700780" cy="3675101"/>
          </a:xfrm>
          <a:custGeom>
            <a:avLst/>
            <a:gdLst>
              <a:gd name="connsiteX0" fmla="*/ 0 w 4747004"/>
              <a:gd name="connsiteY0" fmla="*/ 1623169 h 3325091"/>
              <a:gd name="connsiteX1" fmla="*/ 730645 w 4747004"/>
              <a:gd name="connsiteY1" fmla="*/ 253757 h 3325091"/>
              <a:gd name="connsiteX2" fmla="*/ 2108807 w 4747004"/>
              <a:gd name="connsiteY2" fmla="*/ 0 h 3325091"/>
              <a:gd name="connsiteX3" fmla="*/ 3955108 w 4747004"/>
              <a:gd name="connsiteY3" fmla="*/ 560015 h 3325091"/>
              <a:gd name="connsiteX4" fmla="*/ 4475747 w 4747004"/>
              <a:gd name="connsiteY4" fmla="*/ 1386913 h 3325091"/>
              <a:gd name="connsiteX5" fmla="*/ 4747004 w 4747004"/>
              <a:gd name="connsiteY5" fmla="*/ 2655698 h 3325091"/>
              <a:gd name="connsiteX6" fmla="*/ 3876356 w 4747004"/>
              <a:gd name="connsiteY6" fmla="*/ 3325091 h 3325091"/>
              <a:gd name="connsiteX7" fmla="*/ 2240061 w 4747004"/>
              <a:gd name="connsiteY7" fmla="*/ 3294465 h 3325091"/>
              <a:gd name="connsiteX8" fmla="*/ 0 w 4747004"/>
              <a:gd name="connsiteY8" fmla="*/ 1623169 h 3325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47004" h="3325091">
                <a:moveTo>
                  <a:pt x="0" y="1623169"/>
                </a:moveTo>
                <a:lnTo>
                  <a:pt x="730645" y="253757"/>
                </a:lnTo>
                <a:lnTo>
                  <a:pt x="2108807" y="0"/>
                </a:lnTo>
                <a:lnTo>
                  <a:pt x="3955108" y="560015"/>
                </a:lnTo>
                <a:lnTo>
                  <a:pt x="4475747" y="1386913"/>
                </a:lnTo>
                <a:lnTo>
                  <a:pt x="4747004" y="2655698"/>
                </a:lnTo>
                <a:lnTo>
                  <a:pt x="3876356" y="3325091"/>
                </a:lnTo>
                <a:lnTo>
                  <a:pt x="2240061" y="3294465"/>
                </a:lnTo>
                <a:lnTo>
                  <a:pt x="0" y="1623169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2CD732-9ECF-4C60-9737-32A224A7A439}"/>
              </a:ext>
            </a:extLst>
          </p:cNvPr>
          <p:cNvSpPr/>
          <p:nvPr/>
        </p:nvSpPr>
        <p:spPr>
          <a:xfrm>
            <a:off x="5822072" y="2923584"/>
            <a:ext cx="20441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Aiken</a:t>
            </a:r>
          </a:p>
        </p:txBody>
      </p:sp>
    </p:spTree>
    <p:extLst>
      <p:ext uri="{BB962C8B-B14F-4D97-AF65-F5344CB8AC3E}">
        <p14:creationId xmlns:p14="http://schemas.microsoft.com/office/powerpoint/2010/main" val="357423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County Venues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73F280-89F4-47DD-B8DC-4FDA1B53D13E}"/>
              </a:ext>
            </a:extLst>
          </p:cNvPr>
          <p:cNvSpPr/>
          <p:nvPr/>
        </p:nvSpPr>
        <p:spPr>
          <a:xfrm>
            <a:off x="1070691" y="1943557"/>
            <a:ext cx="20441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Aiken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AE6C51-C3F1-42C4-87BA-09BC10B00C5E}"/>
              </a:ext>
            </a:extLst>
          </p:cNvPr>
          <p:cNvSpPr/>
          <p:nvPr/>
        </p:nvSpPr>
        <p:spPr>
          <a:xfrm>
            <a:off x="7571657" y="1885951"/>
            <a:ext cx="31373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Edgefield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6C8D38-0088-4072-BFD2-0633EB518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61" y="3113690"/>
            <a:ext cx="6032025" cy="22417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473D92-F3EA-4987-B86C-AB8C6E6F6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62" y="3043388"/>
            <a:ext cx="5630097" cy="254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85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North Augusta County, Neighborhoods Explored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FD4757-FE4B-4986-8C67-312697977EF8}"/>
              </a:ext>
            </a:extLst>
          </p:cNvPr>
          <p:cNvSpPr/>
          <p:nvPr/>
        </p:nvSpPr>
        <p:spPr>
          <a:xfrm>
            <a:off x="507095" y="1677190"/>
            <a:ext cx="31373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Edgefield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B5B89F-8997-4C97-A5BE-BF3010516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95" y="3119654"/>
            <a:ext cx="7273158" cy="206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14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North Augusta County, Neighborhoods Explored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2F2C70-6320-42C9-80A2-5C854D846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721" y="1947851"/>
            <a:ext cx="10891345" cy="47747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FD4757-FE4B-4986-8C67-312697977EF8}"/>
              </a:ext>
            </a:extLst>
          </p:cNvPr>
          <p:cNvSpPr/>
          <p:nvPr/>
        </p:nvSpPr>
        <p:spPr>
          <a:xfrm>
            <a:off x="31646" y="1401293"/>
            <a:ext cx="20441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Aiken</a:t>
            </a:r>
          </a:p>
        </p:txBody>
      </p:sp>
    </p:spTree>
    <p:extLst>
      <p:ext uri="{BB962C8B-B14F-4D97-AF65-F5344CB8AC3E}">
        <p14:creationId xmlns:p14="http://schemas.microsoft.com/office/powerpoint/2010/main" val="283115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214381" y="1828800"/>
            <a:ext cx="5792657" cy="4343400"/>
          </a:xfrm>
        </p:spPr>
        <p:txBody>
          <a:bodyPr/>
          <a:lstStyle/>
          <a:p>
            <a:r>
              <a:rPr lang="en-US" dirty="0"/>
              <a:t>Without drawing conclusions, viewers can see how the city of North Augusta, associated Counties and Neighborhoods relate to a possible culture of that area. </a:t>
            </a:r>
          </a:p>
          <a:p>
            <a:r>
              <a:rPr lang="en-US" dirty="0"/>
              <a:t>This is meant to provide a tool, enabling users to approach the area without ever </a:t>
            </a:r>
            <a:r>
              <a:rPr lang="en-US" dirty="0" err="1"/>
              <a:t>visting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This is also the initial roll-out. Future versions are open to suggestions.</a:t>
            </a:r>
          </a:p>
        </p:txBody>
      </p:sp>
      <p:pic>
        <p:nvPicPr>
          <p:cNvPr id="1026" name="Picture 2" descr="North Augusta South Carolina Street Map 4550695">
            <a:extLst>
              <a:ext uri="{FF2B5EF4-FFF2-40B4-BE49-F238E27FC236}">
                <a16:creationId xmlns:a16="http://schemas.microsoft.com/office/drawing/2014/main" id="{5D641DD3-43B7-469C-A144-406310521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862" y="1526916"/>
            <a:ext cx="5284871" cy="528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92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les Direction 16X9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rection presentation (widescreen).potx" id="{D17AB31B-F25B-45F4-B34E-C6982D129A29}" vid="{B63A7B92-8C2A-4E6A-9062-768A2448E61C}"/>
    </a:ext>
  </a:extLst>
</a:theme>
</file>

<file path=ppt/theme/theme2.xml><?xml version="1.0" encoding="utf-8"?>
<a:theme xmlns:a="http://schemas.openxmlformats.org/drawingml/2006/main" name="Office Them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direction presentation (widescreen)</Template>
  <TotalTime>24</TotalTime>
  <Words>176</Words>
  <Application>Microsoft Office PowerPoint</Application>
  <PresentationFormat>Widescreen</PresentationFormat>
  <Paragraphs>25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Book Antiqua</vt:lpstr>
      <vt:lpstr>Sales Direction 16X9</vt:lpstr>
      <vt:lpstr>Newcommer’s Navigation of the North Augusta, SC Region</vt:lpstr>
      <vt:lpstr>This Presentation Explores the Following</vt:lpstr>
      <vt:lpstr>North Augusta’s Aiken and Edgefield Counties</vt:lpstr>
      <vt:lpstr>County Venues</vt:lpstr>
      <vt:lpstr>North Augusta County, Neighborhoods Explored</vt:lpstr>
      <vt:lpstr>North Augusta County, Neighborhoods Explored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Newcommer’s Navigation of the North Augusta, SC Region</dc:title>
  <dc:creator>Christina Garruto</dc:creator>
  <cp:lastModifiedBy>Christina Garruto</cp:lastModifiedBy>
  <cp:revision>3</cp:revision>
  <dcterms:created xsi:type="dcterms:W3CDTF">2020-07-06T00:38:27Z</dcterms:created>
  <dcterms:modified xsi:type="dcterms:W3CDTF">2020-07-06T01:02:44Z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